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8" r:id="rId5"/>
    <p:sldId id="264" r:id="rId6"/>
    <p:sldId id="273" r:id="rId7"/>
    <p:sldId id="275" r:id="rId8"/>
    <p:sldId id="271" r:id="rId9"/>
  </p:sldIdLst>
  <p:sldSz cx="9144000" cy="5143500" type="screen16x9"/>
  <p:notesSz cx="6735763" cy="9866313"/>
  <p:defaultTex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200">
          <p15:clr>
            <a:srgbClr val="A4A3A4"/>
          </p15:clr>
        </p15:guide>
        <p15:guide id="4" pos="5120">
          <p15:clr>
            <a:srgbClr val="A4A3A4"/>
          </p15:clr>
        </p15:guide>
        <p15:guide id="5" orient="horz" pos="820">
          <p15:clr>
            <a:srgbClr val="A4A3A4"/>
          </p15:clr>
        </p15:guide>
        <p15:guide id="6"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9"/>
    <a:srgbClr val="586172"/>
    <a:srgbClr val="454C5A"/>
    <a:srgbClr val="4F4F4F"/>
    <a:srgbClr val="B55998"/>
    <a:srgbClr val="D1697D"/>
    <a:srgbClr val="F0CB66"/>
    <a:srgbClr val="4A6C81"/>
    <a:srgbClr val="14B28E"/>
    <a:srgbClr val="91C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3328" autoAdjust="0"/>
  </p:normalViewPr>
  <p:slideViewPr>
    <p:cSldViewPr snapToGrid="0">
      <p:cViewPr varScale="1">
        <p:scale>
          <a:sx n="157" d="100"/>
          <a:sy n="157" d="100"/>
        </p:scale>
        <p:origin x="1860" y="132"/>
      </p:cViewPr>
      <p:guideLst>
        <p:guide orient="horz" pos="1620"/>
        <p:guide pos="2880"/>
        <p:guide orient="horz" pos="3200"/>
        <p:guide pos="5120"/>
        <p:guide orient="horz" pos="82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863DF1E-BBFE-4AF3-9F52-08D818109035}" type="datetimeFigureOut">
              <a:rPr lang="nb-NO" smtClean="0"/>
              <a:pPr/>
              <a:t>06.06.2023</a:t>
            </a:fld>
            <a:endParaRPr lang="nb-NO"/>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6D374D4-B606-4140-907B-C980B4D847B2}" type="slidenum">
              <a:rPr lang="nb-NO" smtClean="0"/>
              <a:pPr/>
              <a:t>‹#›</a:t>
            </a:fld>
            <a:endParaRPr lang="nb-NO"/>
          </a:p>
        </p:txBody>
      </p:sp>
    </p:spTree>
    <p:extLst>
      <p:ext uri="{BB962C8B-B14F-4D97-AF65-F5344CB8AC3E}">
        <p14:creationId xmlns:p14="http://schemas.microsoft.com/office/powerpoint/2010/main" val="3425433655"/>
      </p:ext>
    </p:extLst>
  </p:cSld>
  <p:clrMap bg1="lt1" tx1="dk1" bg2="lt2" tx2="dk2" accent1="accent1" accent2="accent2" accent3="accent3" accent4="accent4" accent5="accent5" accent6="accent6" hlink="hlink" folHlink="folHlink"/>
  <p:notesStyle>
    <a:lvl1pPr marL="0" algn="l" defTabSz="914246" rtl="0" eaLnBrk="1" latinLnBrk="0" hangingPunct="1">
      <a:defRPr sz="1200" kern="1200">
        <a:solidFill>
          <a:schemeClr val="tx1"/>
        </a:solidFill>
        <a:latin typeface="+mn-lt"/>
        <a:ea typeface="+mn-ea"/>
        <a:cs typeface="+mn-cs"/>
      </a:defRPr>
    </a:lvl1pPr>
    <a:lvl2pPr marL="457123" algn="l" defTabSz="914246" rtl="0" eaLnBrk="1" latinLnBrk="0" hangingPunct="1">
      <a:defRPr sz="1200" kern="1200">
        <a:solidFill>
          <a:schemeClr val="tx1"/>
        </a:solidFill>
        <a:latin typeface="+mn-lt"/>
        <a:ea typeface="+mn-ea"/>
        <a:cs typeface="+mn-cs"/>
      </a:defRPr>
    </a:lvl2pPr>
    <a:lvl3pPr marL="914246" algn="l" defTabSz="914246" rtl="0" eaLnBrk="1" latinLnBrk="0" hangingPunct="1">
      <a:defRPr sz="1200" kern="1200">
        <a:solidFill>
          <a:schemeClr val="tx1"/>
        </a:solidFill>
        <a:latin typeface="+mn-lt"/>
        <a:ea typeface="+mn-ea"/>
        <a:cs typeface="+mn-cs"/>
      </a:defRPr>
    </a:lvl3pPr>
    <a:lvl4pPr marL="1371368" algn="l" defTabSz="914246" rtl="0" eaLnBrk="1" latinLnBrk="0" hangingPunct="1">
      <a:defRPr sz="1200" kern="1200">
        <a:solidFill>
          <a:schemeClr val="tx1"/>
        </a:solidFill>
        <a:latin typeface="+mn-lt"/>
        <a:ea typeface="+mn-ea"/>
        <a:cs typeface="+mn-cs"/>
      </a:defRPr>
    </a:lvl4pPr>
    <a:lvl5pPr marL="1828491" algn="l" defTabSz="914246" rtl="0" eaLnBrk="1" latinLnBrk="0" hangingPunct="1">
      <a:defRPr sz="1200" kern="1200">
        <a:solidFill>
          <a:schemeClr val="tx1"/>
        </a:solidFill>
        <a:latin typeface="+mn-lt"/>
        <a:ea typeface="+mn-ea"/>
        <a:cs typeface="+mn-cs"/>
      </a:defRPr>
    </a:lvl5pPr>
    <a:lvl6pPr marL="2285614" algn="l" defTabSz="914246" rtl="0" eaLnBrk="1" latinLnBrk="0" hangingPunct="1">
      <a:defRPr sz="1200" kern="1200">
        <a:solidFill>
          <a:schemeClr val="tx1"/>
        </a:solidFill>
        <a:latin typeface="+mn-lt"/>
        <a:ea typeface="+mn-ea"/>
        <a:cs typeface="+mn-cs"/>
      </a:defRPr>
    </a:lvl6pPr>
    <a:lvl7pPr marL="2742736" algn="l" defTabSz="914246" rtl="0" eaLnBrk="1" latinLnBrk="0" hangingPunct="1">
      <a:defRPr sz="1200" kern="1200">
        <a:solidFill>
          <a:schemeClr val="tx1"/>
        </a:solidFill>
        <a:latin typeface="+mn-lt"/>
        <a:ea typeface="+mn-ea"/>
        <a:cs typeface="+mn-cs"/>
      </a:defRPr>
    </a:lvl7pPr>
    <a:lvl8pPr marL="3199860" algn="l" defTabSz="914246" rtl="0" eaLnBrk="1" latinLnBrk="0" hangingPunct="1">
      <a:defRPr sz="1200" kern="1200">
        <a:solidFill>
          <a:schemeClr val="tx1"/>
        </a:solidFill>
        <a:latin typeface="+mn-lt"/>
        <a:ea typeface="+mn-ea"/>
        <a:cs typeface="+mn-cs"/>
      </a:defRPr>
    </a:lvl8pPr>
    <a:lvl9pPr marL="3656982" algn="l" defTabSz="9142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Suggested script</a:t>
            </a:r>
            <a:br>
              <a:rPr lang="nb-NO" b="1"/>
            </a:br>
            <a:r>
              <a:rPr lang="nb-NO" i="1"/>
              <a:t>The note fields contain a suggested script. This can be used if required, but should be adapted to the year level.</a:t>
            </a:r>
            <a:endParaRPr lang="nb-NO" i="1" dirty="0"/>
          </a:p>
          <a:p>
            <a:endParaRPr lang="nb-NO" dirty="0"/>
          </a:p>
          <a:p>
            <a:r>
              <a:rPr lang="nb-NO"/>
              <a:t>Today we have received an important message from the Police and Civil Defence. We are going to talk about the Emergency Warning System – a system that can send notifications to almost all mobile telephones in Norway within a few seconds if a serious incident happens.</a:t>
            </a:r>
            <a:endParaRPr lang="nb-NO"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1</a:t>
            </a:fld>
            <a:endParaRPr lang="nb-NO"/>
          </a:p>
        </p:txBody>
      </p:sp>
    </p:spTree>
    <p:extLst>
      <p:ext uri="{BB962C8B-B14F-4D97-AF65-F5344CB8AC3E}">
        <p14:creationId xmlns:p14="http://schemas.microsoft.com/office/powerpoint/2010/main" val="20651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Norway is one of the safest countries in the world. However, accidents and other incidents can occur, and the authorities – for example the Police, need to be able to notify us quickly.</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As in this example: It appears that there has been an accident at a factory, and hazardous smoke is drifting towards a town.</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i="1"/>
              <a:t>Or possibly: What do you think has happened here? In this case, it is important that those who live in the town are informed as quickly as possible.</a:t>
            </a:r>
            <a:endParaRPr lang="nb-NO" sz="1200" i="1"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2</a:t>
            </a:fld>
            <a:endParaRPr lang="nb-NO"/>
          </a:p>
        </p:txBody>
      </p:sp>
    </p:spTree>
    <p:extLst>
      <p:ext uri="{BB962C8B-B14F-4D97-AF65-F5344CB8AC3E}">
        <p14:creationId xmlns:p14="http://schemas.microsoft.com/office/powerpoint/2010/main" val="200604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something serious happens, the Police or Civil Defence can send an Emergency Warning by mobile telephone. All newer mobile telephones will receive the warning within a few seconds. The telephone will play a loud sound and vibrate – even if you have it in silent mode. Messages may also be displayed on some tablets and smart watches.</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you put your telephone into flight mode or switch it off completely, you will not receive the warning.</a:t>
            </a:r>
            <a:endParaRPr lang="nb-NO" sz="1200"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3</a:t>
            </a:fld>
            <a:endParaRPr lang="nb-NO"/>
          </a:p>
        </p:txBody>
      </p:sp>
    </p:spTree>
    <p:extLst>
      <p:ext uri="{BB962C8B-B14F-4D97-AF65-F5344CB8AC3E}">
        <p14:creationId xmlns:p14="http://schemas.microsoft.com/office/powerpoint/2010/main" val="195649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you receive an emergency warning on your mobile, it will state what is happening, and what we should do.</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It is important that we read the warning and follow the advice given. In this town, everyone is informed that they must stay indoors and close their doors and windows because of the hazardous smoke.</a:t>
            </a:r>
            <a:endParaRPr lang="nb-NO" sz="1200"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4</a:t>
            </a:fld>
            <a:endParaRPr lang="nb-NO"/>
          </a:p>
        </p:txBody>
      </p:sp>
    </p:spTree>
    <p:extLst>
      <p:ext uri="{BB962C8B-B14F-4D97-AF65-F5344CB8AC3E}">
        <p14:creationId xmlns:p14="http://schemas.microsoft.com/office/powerpoint/2010/main" val="429049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On Wednesday 14 June, the system will be tested. A test message will be sent out. We do not need to do anything.</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It may be a little frightening when so many mobile telephones begin to play the sound at the same time – but there is no danger.</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It is a bit like checking that a smoke detector is working. It makes a loud noise, but it is good to know that the system functions properly.</a:t>
            </a:r>
            <a:endParaRPr lang="nb-NO" sz="1200"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5</a:t>
            </a:fld>
            <a:endParaRPr lang="nb-NO"/>
          </a:p>
        </p:txBody>
      </p:sp>
    </p:spTree>
    <p:extLst>
      <p:ext uri="{BB962C8B-B14F-4D97-AF65-F5344CB8AC3E}">
        <p14:creationId xmlns:p14="http://schemas.microsoft.com/office/powerpoint/2010/main" val="303892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userDrawn="1"/>
        </p:nvSpPr>
        <p:spPr>
          <a:xfrm>
            <a:off x="2" y="570514"/>
            <a:ext cx="2808351" cy="3780473"/>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2" name="Tittel 1"/>
          <p:cNvSpPr>
            <a:spLocks noGrp="1"/>
          </p:cNvSpPr>
          <p:nvPr>
            <p:ph type="ctrTitle"/>
          </p:nvPr>
        </p:nvSpPr>
        <p:spPr>
          <a:xfrm>
            <a:off x="406851" y="1757020"/>
            <a:ext cx="2232431" cy="779703"/>
          </a:xfrm>
        </p:spPr>
        <p:txBody>
          <a:bodyPr anchor="t">
            <a:normAutofit/>
          </a:bodyPr>
          <a:lstStyle>
            <a:lvl1pPr algn="l">
              <a:lnSpc>
                <a:spcPts val="2099"/>
              </a:lnSpc>
              <a:defRPr sz="18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406851" y="2682335"/>
            <a:ext cx="2232431" cy="381206"/>
          </a:xfrm>
        </p:spPr>
        <p:txBody>
          <a:bodyPr anchor="t">
            <a:normAutofit/>
          </a:bodyPr>
          <a:lstStyle>
            <a:lvl1pPr marL="0" indent="0" algn="l">
              <a:buNone/>
              <a:defRPr sz="1400">
                <a:solidFill>
                  <a:schemeClr val="bg1"/>
                </a:solidFill>
                <a:latin typeface="+mj-lt"/>
              </a:defRPr>
            </a:lvl1pPr>
            <a:lvl2pPr marL="457123" indent="0" algn="ctr">
              <a:buNone/>
              <a:defRPr>
                <a:solidFill>
                  <a:schemeClr val="tx1">
                    <a:tint val="75000"/>
                  </a:schemeClr>
                </a:solidFill>
              </a:defRPr>
            </a:lvl2pPr>
            <a:lvl3pPr marL="914246" indent="0" algn="ctr">
              <a:buNone/>
              <a:defRPr>
                <a:solidFill>
                  <a:schemeClr val="tx1">
                    <a:tint val="75000"/>
                  </a:schemeClr>
                </a:solidFill>
              </a:defRPr>
            </a:lvl3pPr>
            <a:lvl4pPr marL="1371368" indent="0" algn="ctr">
              <a:buNone/>
              <a:defRPr>
                <a:solidFill>
                  <a:schemeClr val="tx1">
                    <a:tint val="75000"/>
                  </a:schemeClr>
                </a:solidFill>
              </a:defRPr>
            </a:lvl4pPr>
            <a:lvl5pPr marL="1828491" indent="0" algn="ctr">
              <a:buNone/>
              <a:defRPr>
                <a:solidFill>
                  <a:schemeClr val="tx1">
                    <a:tint val="75000"/>
                  </a:schemeClr>
                </a:solidFill>
              </a:defRPr>
            </a:lvl5pPr>
            <a:lvl6pPr marL="2285614" indent="0" algn="ctr">
              <a:buNone/>
              <a:defRPr>
                <a:solidFill>
                  <a:schemeClr val="tx1">
                    <a:tint val="75000"/>
                  </a:schemeClr>
                </a:solidFill>
              </a:defRPr>
            </a:lvl6pPr>
            <a:lvl7pPr marL="2742736" indent="0" algn="ctr">
              <a:buNone/>
              <a:defRPr>
                <a:solidFill>
                  <a:schemeClr val="tx1">
                    <a:tint val="75000"/>
                  </a:schemeClr>
                </a:solidFill>
              </a:defRPr>
            </a:lvl7pPr>
            <a:lvl8pPr marL="3199860" indent="0" algn="ctr">
              <a:buNone/>
              <a:defRPr>
                <a:solidFill>
                  <a:schemeClr val="tx1">
                    <a:tint val="75000"/>
                  </a:schemeClr>
                </a:solidFill>
              </a:defRPr>
            </a:lvl8pPr>
            <a:lvl9pPr marL="3656982"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a:xfrm>
            <a:off x="1413743" y="3686861"/>
            <a:ext cx="1190222" cy="135000"/>
          </a:xfrm>
        </p:spPr>
        <p:txBody>
          <a:bodyPr/>
          <a:lstStyle>
            <a:lvl1pPr algn="r">
              <a:defRPr sz="1000">
                <a:solidFill>
                  <a:schemeClr val="bg1"/>
                </a:solidFill>
                <a:latin typeface="+mn-lt"/>
              </a:defRPr>
            </a:lvl1pPr>
          </a:lstStyle>
          <a:p>
            <a:fld id="{0C065460-20E7-4544-B60B-28D5041E29B3}" type="datetime4">
              <a:rPr lang="nb-NO" smtClean="0"/>
              <a:pPr/>
              <a:t>6. juni 2023</a:t>
            </a:fld>
            <a:endParaRPr lang="nb-NO" dirty="0"/>
          </a:p>
        </p:txBody>
      </p:sp>
      <p:sp>
        <p:nvSpPr>
          <p:cNvPr id="11" name="Plassholder for tekst 10"/>
          <p:cNvSpPr>
            <a:spLocks noGrp="1"/>
          </p:cNvSpPr>
          <p:nvPr>
            <p:ph type="body" sz="quarter" idx="11" hasCustomPrompt="1"/>
          </p:nvPr>
        </p:nvSpPr>
        <p:spPr>
          <a:xfrm>
            <a:off x="406851" y="3686861"/>
            <a:ext cx="1007662" cy="135000"/>
          </a:xfrm>
        </p:spPr>
        <p:txBody>
          <a:bodyPr anchor="t">
            <a:noAutofit/>
          </a:bodyPr>
          <a:lstStyle>
            <a:lvl1pPr marL="0" indent="0">
              <a:buNone/>
              <a:defRPr sz="1000" baseline="0">
                <a:solidFill>
                  <a:schemeClr val="bg1"/>
                </a:solidFill>
                <a:latin typeface="+mn-lt"/>
              </a:defRPr>
            </a:lvl1pPr>
          </a:lstStyle>
          <a:p>
            <a:pPr lvl="0"/>
            <a:r>
              <a:rPr lang="nb-NO" dirty="0"/>
              <a:t>Navn </a:t>
            </a:r>
            <a:r>
              <a:rPr lang="nb-NO" dirty="0" err="1"/>
              <a:t>Navnesen</a:t>
            </a:r>
            <a:endParaRPr lang="nb-NO" dirty="0"/>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51853" cy="1255282"/>
          </a:xfrm>
          <a:prstGeom prst="rect">
            <a:avLst/>
          </a:prstGeom>
        </p:spPr>
      </p:pic>
    </p:spTree>
    <p:extLst>
      <p:ext uri="{BB962C8B-B14F-4D97-AF65-F5344CB8AC3E}">
        <p14:creationId xmlns:p14="http://schemas.microsoft.com/office/powerpoint/2010/main" val="279500578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457911" y="756094"/>
            <a:ext cx="3240405" cy="486061"/>
          </a:xfrm>
        </p:spPr>
        <p:txBody>
          <a:bodyPr>
            <a:normAutofit/>
          </a:bodyPr>
          <a:lstStyle>
            <a:lvl1pPr>
              <a:lnSpc>
                <a:spcPts val="2800"/>
              </a:lnSpc>
              <a:defRPr sz="2000"/>
            </a:lvl1pPr>
          </a:lstStyle>
          <a:p>
            <a:r>
              <a:rPr lang="nb-NO"/>
              <a:t>Klikk for å redigere tittelstil</a:t>
            </a:r>
            <a:endParaRPr lang="nb-NO" dirty="0"/>
          </a:p>
        </p:txBody>
      </p:sp>
      <p:sp>
        <p:nvSpPr>
          <p:cNvPr id="3" name="Plassholder for innhold 2"/>
          <p:cNvSpPr>
            <a:spLocks noGrp="1"/>
          </p:cNvSpPr>
          <p:nvPr>
            <p:ph idx="1"/>
          </p:nvPr>
        </p:nvSpPr>
        <p:spPr>
          <a:xfrm>
            <a:off x="4457911" y="1764222"/>
            <a:ext cx="3240405" cy="2375160"/>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
        <p:nvSpPr>
          <p:cNvPr id="8" name="Plassholder for bilde 7"/>
          <p:cNvSpPr>
            <a:spLocks noGrp="1"/>
          </p:cNvSpPr>
          <p:nvPr>
            <p:ph type="pic" sz="quarter" idx="13" hasCustomPrompt="1"/>
          </p:nvPr>
        </p:nvSpPr>
        <p:spPr>
          <a:xfrm>
            <a:off x="432450" y="570514"/>
            <a:ext cx="3492000" cy="3779295"/>
          </a:xfrm>
          <a:solidFill>
            <a:srgbClr val="4F4F4F"/>
          </a:solidFill>
        </p:spPr>
        <p:txBody>
          <a:bodyPr tIns="1151806" anchor="t"/>
          <a:lstStyle>
            <a:lvl1pPr marL="0" indent="0" algn="ctr">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6879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864108" y="756095"/>
            <a:ext cx="3228253" cy="546443"/>
          </a:xfrm>
        </p:spPr>
        <p:txBody>
          <a:bodyPr>
            <a:normAutofit/>
          </a:bodyPr>
          <a:lstStyle>
            <a:lvl1pPr>
              <a:lnSpc>
                <a:spcPts val="2800"/>
              </a:lnSpc>
              <a:defRPr sz="2000"/>
            </a:lvl1pPr>
          </a:lstStyle>
          <a:p>
            <a:r>
              <a:rPr lang="nb-NO"/>
              <a:t>Klikk for å redigere tittelstil</a:t>
            </a:r>
            <a:endParaRPr lang="nb-NO" dirty="0"/>
          </a:p>
        </p:txBody>
      </p:sp>
      <p:sp>
        <p:nvSpPr>
          <p:cNvPr id="3" name="Plassholder for innhold 2"/>
          <p:cNvSpPr>
            <a:spLocks noGrp="1"/>
          </p:cNvSpPr>
          <p:nvPr>
            <p:ph idx="1"/>
          </p:nvPr>
        </p:nvSpPr>
        <p:spPr>
          <a:xfrm>
            <a:off x="864108" y="1764222"/>
            <a:ext cx="3240405" cy="2453817"/>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
        <p:nvSpPr>
          <p:cNvPr id="8" name="Plassholder for bilde 7"/>
          <p:cNvSpPr>
            <a:spLocks noGrp="1"/>
          </p:cNvSpPr>
          <p:nvPr>
            <p:ph type="pic" sz="quarter" idx="13" hasCustomPrompt="1"/>
          </p:nvPr>
        </p:nvSpPr>
        <p:spPr>
          <a:xfrm>
            <a:off x="4536567" y="756095"/>
            <a:ext cx="3240405" cy="3461944"/>
          </a:xfrm>
          <a:solidFill>
            <a:srgbClr val="4F4F4F"/>
          </a:solidFill>
        </p:spPr>
        <p:txBody>
          <a:bodyPr tIns="1151806" anchor="t"/>
          <a:lstStyle>
            <a:lvl1pPr marL="0" indent="0" algn="ctr">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287041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rgbClr val="4F4F4F"/>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64107" y="1008126"/>
            <a:ext cx="6185621" cy="3082093"/>
          </a:xfrm>
        </p:spPr>
        <p:txBody>
          <a:bodyPr anchor="t">
            <a:normAutofit/>
          </a:bodyPr>
          <a:lstStyle>
            <a:lvl1pPr algn="l">
              <a:defRPr sz="2400" b="0" cap="none" baseline="0">
                <a:solidFill>
                  <a:schemeClr val="bg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chemeClr val="bg1"/>
                </a:solidFill>
              </a:defRPr>
            </a:lvl1p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2160B648-CE22-44E3-B7C5-203226245C35}" type="slidenum">
              <a:rPr lang="nb-NO" smtClean="0"/>
              <a:pPr/>
              <a:t>‹#›</a:t>
            </a:fld>
            <a:endParaRPr lang="nb-NO"/>
          </a:p>
        </p:txBody>
      </p:sp>
      <p:sp>
        <p:nvSpPr>
          <p:cNvPr id="11" name="Rektangel 10"/>
          <p:cNvSpPr/>
          <p:nvPr userDrawn="1"/>
        </p:nvSpPr>
        <p:spPr>
          <a:xfrm>
            <a:off x="0" y="570443"/>
            <a:ext cx="540000" cy="3721545"/>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91345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bg>
      <p:bgPr>
        <a:solidFill>
          <a:srgbClr val="4F4F4F"/>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2160B648-CE22-44E3-B7C5-203226245C35}" type="slidenum">
              <a:rPr lang="nb-NO" smtClean="0"/>
              <a:pPr/>
              <a:t>‹#›</a:t>
            </a:fld>
            <a:endParaRPr lang="nb-NO"/>
          </a:p>
        </p:txBody>
      </p:sp>
      <p:sp>
        <p:nvSpPr>
          <p:cNvPr id="8" name="Rektangel 7"/>
          <p:cNvSpPr/>
          <p:nvPr userDrawn="1"/>
        </p:nvSpPr>
        <p:spPr>
          <a:xfrm>
            <a:off x="0" y="570443"/>
            <a:ext cx="540000" cy="3721545"/>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9" name="Plassholder for bilde 7"/>
          <p:cNvSpPr>
            <a:spLocks noGrp="1"/>
          </p:cNvSpPr>
          <p:nvPr>
            <p:ph type="pic" sz="quarter" idx="13" hasCustomPrompt="1"/>
          </p:nvPr>
        </p:nvSpPr>
        <p:spPr>
          <a:xfrm>
            <a:off x="4536568" y="756094"/>
            <a:ext cx="3240405" cy="3324294"/>
          </a:xfrm>
          <a:solidFill>
            <a:schemeClr val="tx1">
              <a:lumMod val="50000"/>
              <a:lumOff val="50000"/>
            </a:schemeClr>
          </a:solidFill>
        </p:spPr>
        <p:txBody>
          <a:bodyPr tIns="1151806" anchor="t"/>
          <a:lstStyle>
            <a:lvl1pPr marL="0" indent="0" algn="ctr">
              <a:buNone/>
              <a:defRPr baseline="0">
                <a:solidFill>
                  <a:schemeClr val="bg1"/>
                </a:solidFill>
              </a:defRPr>
            </a:lvl1pPr>
          </a:lstStyle>
          <a:p>
            <a:r>
              <a:rPr lang="nb-NO" dirty="0"/>
              <a:t>Sett inn bilde</a:t>
            </a:r>
          </a:p>
        </p:txBody>
      </p:sp>
      <p:sp>
        <p:nvSpPr>
          <p:cNvPr id="10" name="Tittel 1"/>
          <p:cNvSpPr>
            <a:spLocks noGrp="1"/>
          </p:cNvSpPr>
          <p:nvPr>
            <p:ph type="title"/>
          </p:nvPr>
        </p:nvSpPr>
        <p:spPr>
          <a:xfrm>
            <a:off x="864108" y="756094"/>
            <a:ext cx="3240405" cy="3324293"/>
          </a:xfrm>
        </p:spPr>
        <p:txBody>
          <a:bodyPr anchor="t">
            <a:normAutofit/>
          </a:bodyPr>
          <a:lstStyle>
            <a:lvl1pPr algn="l">
              <a:defRPr sz="2000" b="0" cap="none" baseline="0">
                <a:solidFill>
                  <a:schemeClr val="bg1"/>
                </a:solidFill>
              </a:defRPr>
            </a:lvl1pPr>
          </a:lstStyle>
          <a:p>
            <a:r>
              <a:rPr lang="nb-NO"/>
              <a:t>Klikk for å redigere tittelstil</a:t>
            </a:r>
            <a:endParaRPr lang="nb-NO" dirty="0"/>
          </a:p>
        </p:txBody>
      </p:sp>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769421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160B648-CE22-44E3-B7C5-203226245C35}" type="slidenum">
              <a:rPr lang="nb-NO" smtClean="0"/>
              <a:pPr/>
              <a:t>‹#›</a:t>
            </a:fld>
            <a:endParaRPr lang="nb-NO"/>
          </a:p>
        </p:txBody>
      </p:sp>
      <p:sp>
        <p:nvSpPr>
          <p:cNvPr id="8" name="Tittel 1"/>
          <p:cNvSpPr>
            <a:spLocks noGrp="1"/>
          </p:cNvSpPr>
          <p:nvPr>
            <p:ph type="title" hasCustomPrompt="1"/>
          </p:nvPr>
        </p:nvSpPr>
        <p:spPr>
          <a:xfrm>
            <a:off x="785034" y="960681"/>
            <a:ext cx="7388009" cy="588600"/>
          </a:xfrm>
        </p:spPr>
        <p:txBody>
          <a:bodyPr>
            <a:normAutofit/>
          </a:bodyPr>
          <a:lstStyle>
            <a:lvl1pPr>
              <a:lnSpc>
                <a:spcPts val="2800"/>
              </a:lnSpc>
              <a:defRPr sz="3000"/>
            </a:lvl1pPr>
          </a:lstStyle>
          <a:p>
            <a:r>
              <a:rPr lang="nb-NO" dirty="0"/>
              <a:t>Klikk for å redigere tittelstil</a:t>
            </a:r>
            <a:br>
              <a:rPr lang="nb-NO" dirty="0"/>
            </a:br>
            <a:endParaRPr lang="nb-NO" dirty="0"/>
          </a:p>
        </p:txBody>
      </p:sp>
      <p:sp>
        <p:nvSpPr>
          <p:cNvPr id="9" name="Plassholder for innhold 2"/>
          <p:cNvSpPr>
            <a:spLocks noGrp="1"/>
          </p:cNvSpPr>
          <p:nvPr>
            <p:ph idx="1"/>
          </p:nvPr>
        </p:nvSpPr>
        <p:spPr>
          <a:xfrm>
            <a:off x="785034" y="1822562"/>
            <a:ext cx="3492000" cy="2336483"/>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749871" y="1806015"/>
            <a:ext cx="3492000" cy="2353030"/>
          </a:xfrm>
        </p:spPr>
        <p:txBody>
          <a:bodyPr/>
          <a:lstStyle>
            <a:lvl1pPr rtl="0">
              <a:defRPr sz="1800"/>
            </a:lvl1pPr>
            <a:lvl2pPr rtl="0">
              <a:defRPr sz="1600"/>
            </a:lvl2pPr>
            <a:lvl3pPr rtl="0">
              <a:defRPr sz="1400"/>
            </a:lvl3pPr>
            <a:lvl4pPr rtl="0">
              <a:defRPr sz="1200"/>
            </a:lvl4pPr>
            <a:lvl5pPr rtl="0">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1037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27178" y="1017958"/>
            <a:ext cx="6259065" cy="486061"/>
          </a:xfrm>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120818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03280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3946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27751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 uten punk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hasCustomPrompt="1"/>
          </p:nvPr>
        </p:nvSpPr>
        <p:spPr/>
        <p:txBody>
          <a:bodyPr/>
          <a:lstStyle>
            <a:lvl1pPr marL="0" indent="0">
              <a:buNone/>
              <a:defRPr/>
            </a:lvl1pPr>
          </a:lstStyle>
          <a:p>
            <a:pPr lvl="0"/>
            <a:r>
              <a:rPr lang="nb-NO" dirty="0"/>
              <a:t>Tekst</a:t>
            </a:r>
          </a:p>
        </p:txBody>
      </p:sp>
      <p:sp>
        <p:nvSpPr>
          <p:cNvPr id="4" name="Plassholder for dato 3"/>
          <p:cNvSpPr>
            <a:spLocks noGrp="1"/>
          </p:cNvSpPr>
          <p:nvPr>
            <p:ph type="dt" sz="half" idx="10"/>
          </p:nvPr>
        </p:nvSpPr>
        <p:spPr/>
        <p:txBody>
          <a:bodyPr/>
          <a:lstStyle/>
          <a:p>
            <a:fld id="{C398387E-2639-460A-8798-010C6AF5F6F9}" type="datetimeFigureOut">
              <a:rPr lang="nb-NO" smtClean="0"/>
              <a:pPr/>
              <a:t>06.06.2023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365350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rgbClr val="D1697D"/>
        </a:solidFill>
        <a:effectLst/>
      </p:bgPr>
    </p:bg>
    <p:spTree>
      <p:nvGrpSpPr>
        <p:cNvPr id="1" name=""/>
        <p:cNvGrpSpPr/>
        <p:nvPr/>
      </p:nvGrpSpPr>
      <p:grpSpPr>
        <a:xfrm>
          <a:off x="0" y="0"/>
          <a:ext cx="0" cy="0"/>
          <a:chOff x="0" y="0"/>
          <a:chExt cx="0" cy="0"/>
        </a:xfrm>
      </p:grpSpPr>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2" name="Tittel 1"/>
          <p:cNvSpPr>
            <a:spLocks noGrp="1"/>
          </p:cNvSpPr>
          <p:nvPr>
            <p:ph type="ctrTitle"/>
          </p:nvPr>
        </p:nvSpPr>
        <p:spPr>
          <a:xfrm>
            <a:off x="432054" y="1249355"/>
            <a:ext cx="1937042" cy="1032371"/>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cxnSp>
        <p:nvCxnSpPr>
          <p:cNvPr id="10" name="Rett linje 9"/>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cxnSp>
        <p:nvCxnSpPr>
          <p:cNvPr id="8" name="Rett linje 7"/>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278816119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2">
    <p:bg>
      <p:bgPr>
        <a:solidFill>
          <a:srgbClr val="F0CB66"/>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93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41644387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3">
    <p:bg>
      <p:bgPr>
        <a:solidFill>
          <a:srgbClr val="91C2AD"/>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9" name="Rett linje 8"/>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93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406627530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side #4">
    <p:bg>
      <p:bgPr>
        <a:solidFill>
          <a:srgbClr val="14B28E"/>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731240"/>
          </a:xfrm>
          <a:noFill/>
        </p:spPr>
        <p:txBody>
          <a:bodyPr bIns="190768" anchor="t">
            <a:sp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69551472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side #5">
    <p:bg>
      <p:bgPr>
        <a:solidFill>
          <a:srgbClr val="4A6C81"/>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29719993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side #6">
    <p:bg>
      <p:bgPr>
        <a:solidFill>
          <a:srgbClr val="B55998"/>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1033200"/>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56360861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27178" y="986989"/>
            <a:ext cx="6259065" cy="486061"/>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827179" y="1715061"/>
            <a:ext cx="6259064" cy="2520315"/>
          </a:xfrm>
          <a:prstGeom prst="rect">
            <a:avLst/>
          </a:prstGeom>
        </p:spPr>
        <p:txBody>
          <a:bodyPr vert="horz" lIns="0" tIns="0" rIns="0" bIns="0" rtlCol="0" anchor="t">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53862" y="4719398"/>
            <a:ext cx="755696" cy="98778"/>
          </a:xfrm>
          <a:prstGeom prst="rect">
            <a:avLst/>
          </a:prstGeom>
        </p:spPr>
        <p:txBody>
          <a:bodyPr vert="horz" lIns="0" tIns="0" rIns="0" bIns="0" rtlCol="0" anchor="t"/>
          <a:lstStyle>
            <a:lvl1pPr algn="l">
              <a:defRPr sz="800">
                <a:solidFill>
                  <a:srgbClr val="4F4F4F"/>
                </a:solidFill>
              </a:defRPr>
            </a:lvl1pPr>
          </a:lstStyle>
          <a:p>
            <a:fld id="{C398387E-2639-460A-8798-010C6AF5F6F9}" type="datetimeFigureOut">
              <a:rPr lang="nb-NO" smtClean="0"/>
              <a:pPr/>
              <a:t>06.06.2023</a:t>
            </a:fld>
            <a:endParaRPr lang="nb-NO" dirty="0"/>
          </a:p>
        </p:txBody>
      </p:sp>
      <p:sp>
        <p:nvSpPr>
          <p:cNvPr id="5" name="Plassholder for bunntekst 4"/>
          <p:cNvSpPr>
            <a:spLocks noGrp="1"/>
          </p:cNvSpPr>
          <p:nvPr>
            <p:ph type="ftr" sz="quarter" idx="3"/>
          </p:nvPr>
        </p:nvSpPr>
        <p:spPr>
          <a:xfrm>
            <a:off x="863693" y="4818176"/>
            <a:ext cx="6186036" cy="97965"/>
          </a:xfrm>
          <a:prstGeom prst="rect">
            <a:avLst/>
          </a:prstGeom>
        </p:spPr>
        <p:txBody>
          <a:bodyPr vert="horz" lIns="0" tIns="0" rIns="0" bIns="0" rtlCol="0" anchor="t"/>
          <a:lstStyle>
            <a:lvl1pPr algn="l">
              <a:defRPr sz="800">
                <a:solidFill>
                  <a:srgbClr val="4F4F4F"/>
                </a:solidFill>
              </a:defRPr>
            </a:lvl1pPr>
          </a:lstStyle>
          <a:p>
            <a:endParaRPr lang="nb-NO" dirty="0"/>
          </a:p>
        </p:txBody>
      </p:sp>
      <p:sp>
        <p:nvSpPr>
          <p:cNvPr id="6" name="Plassholder for lysbildenummer 5"/>
          <p:cNvSpPr>
            <a:spLocks noGrp="1"/>
          </p:cNvSpPr>
          <p:nvPr>
            <p:ph type="sldNum" sz="quarter" idx="4"/>
          </p:nvPr>
        </p:nvSpPr>
        <p:spPr>
          <a:xfrm>
            <a:off x="863694" y="4916141"/>
            <a:ext cx="755696" cy="98778"/>
          </a:xfrm>
          <a:prstGeom prst="rect">
            <a:avLst/>
          </a:prstGeom>
        </p:spPr>
        <p:txBody>
          <a:bodyPr vert="horz" lIns="0" tIns="0" rIns="0" bIns="0" rtlCol="0" anchor="t"/>
          <a:lstStyle>
            <a:lvl1pPr algn="l">
              <a:defRPr sz="800">
                <a:solidFill>
                  <a:srgbClr val="4F4F4F"/>
                </a:solidFill>
              </a:defRPr>
            </a:lvl1pPr>
          </a:lstStyle>
          <a:p>
            <a:fld id="{2160B648-CE22-44E3-B7C5-203226245C35}" type="slidenum">
              <a:rPr lang="nb-NO" smtClean="0"/>
              <a:pPr/>
              <a:t>‹#›</a:t>
            </a:fld>
            <a:endParaRPr lang="nb-NO" dirty="0"/>
          </a:p>
        </p:txBody>
      </p:sp>
      <p:sp>
        <p:nvSpPr>
          <p:cNvPr id="7" name="Rektangel 6"/>
          <p:cNvSpPr/>
          <p:nvPr/>
        </p:nvSpPr>
        <p:spPr>
          <a:xfrm>
            <a:off x="0" y="570514"/>
            <a:ext cx="432054" cy="3780473"/>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pic>
        <p:nvPicPr>
          <p:cNvPr id="9" name="Bild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168959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64" r:id="rId5"/>
    <p:sldLayoutId id="2147483665" r:id="rId6"/>
    <p:sldLayoutId id="2147483666" r:id="rId7"/>
    <p:sldLayoutId id="2147483667" r:id="rId8"/>
    <p:sldLayoutId id="2147483668" r:id="rId9"/>
    <p:sldLayoutId id="2147483661" r:id="rId10"/>
    <p:sldLayoutId id="2147483662" r:id="rId11"/>
    <p:sldLayoutId id="2147483651" r:id="rId12"/>
    <p:sldLayoutId id="2147483663" r:id="rId13"/>
    <p:sldLayoutId id="2147483652" r:id="rId14"/>
    <p:sldLayoutId id="2147483654" r:id="rId15"/>
    <p:sldLayoutId id="2147483655" r:id="rId16"/>
    <p:sldLayoutId id="2147483670" r:id="rId17"/>
  </p:sldLayoutIdLst>
  <p:txStyles>
    <p:titleStyle>
      <a:lvl1pPr algn="l" defTabSz="914246" rtl="0" eaLnBrk="1" latinLnBrk="0" hangingPunct="1">
        <a:spcBef>
          <a:spcPct val="0"/>
        </a:spcBef>
        <a:buNone/>
        <a:defRPr sz="3000" kern="1200">
          <a:solidFill>
            <a:srgbClr val="FF5600"/>
          </a:solidFill>
          <a:latin typeface="+mj-lt"/>
          <a:ea typeface="+mj-ea"/>
          <a:cs typeface="+mj-cs"/>
        </a:defRPr>
      </a:lvl1pPr>
    </p:titleStyle>
    <p:bodyStyle>
      <a:lvl1pPr marL="251958" indent="-251958" algn="l" defTabSz="914246" rtl="0" eaLnBrk="1" latinLnBrk="0" hangingPunct="1">
        <a:spcBef>
          <a:spcPct val="20000"/>
        </a:spcBef>
        <a:buClr>
          <a:srgbClr val="FF5600"/>
        </a:buClr>
        <a:buFont typeface="Symbol" panose="05050102010706020507" pitchFamily="18" charset="2"/>
        <a:buChar char="·"/>
        <a:defRPr sz="2000" kern="1200">
          <a:solidFill>
            <a:schemeClr val="tx1"/>
          </a:solidFill>
          <a:latin typeface="+mn-lt"/>
          <a:ea typeface="+mn-ea"/>
          <a:cs typeface="+mn-cs"/>
        </a:defRPr>
      </a:lvl1pPr>
      <a:lvl2pPr marL="742824" indent="-285702" algn="l" defTabSz="914246" rtl="0" eaLnBrk="1" latinLnBrk="0" hangingPunct="1">
        <a:spcBef>
          <a:spcPct val="20000"/>
        </a:spcBef>
        <a:buFont typeface="Arial" panose="020B0604020202020204" pitchFamily="34" charset="0"/>
        <a:buChar char="–"/>
        <a:defRPr sz="1800" kern="1200">
          <a:solidFill>
            <a:srgbClr val="4F4F4F"/>
          </a:solidFill>
          <a:latin typeface="+mn-lt"/>
          <a:ea typeface="+mn-ea"/>
          <a:cs typeface="+mn-cs"/>
        </a:defRPr>
      </a:lvl2pPr>
      <a:lvl3pPr marL="1142807" indent="-228562" algn="l" defTabSz="914246" rtl="0" eaLnBrk="1" latinLnBrk="0" hangingPunct="1">
        <a:spcBef>
          <a:spcPct val="20000"/>
        </a:spcBef>
        <a:buFont typeface="Arial" panose="020B0604020202020204" pitchFamily="34" charset="0"/>
        <a:buChar char="•"/>
        <a:defRPr sz="1600" kern="1200">
          <a:solidFill>
            <a:srgbClr val="4F4F4F"/>
          </a:solidFill>
          <a:latin typeface="+mn-lt"/>
          <a:ea typeface="+mn-ea"/>
          <a:cs typeface="+mn-cs"/>
        </a:defRPr>
      </a:lvl3pPr>
      <a:lvl4pPr marL="1599930"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4pPr>
      <a:lvl5pPr marL="2057052"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5pPr>
      <a:lvl6pPr marL="2514175"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8"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21"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4"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3EAD88-A30C-38D3-147D-A76FFF14DE56}"/>
              </a:ext>
            </a:extLst>
          </p:cNvPr>
          <p:cNvSpPr/>
          <p:nvPr/>
        </p:nvSpPr>
        <p:spPr>
          <a:xfrm>
            <a:off x="715617" y="1103541"/>
            <a:ext cx="6599583" cy="1784038"/>
          </a:xfrm>
          <a:prstGeom prst="rect">
            <a:avLst/>
          </a:prstGeom>
          <a:solidFill>
            <a:srgbClr val="45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Plassholder for dato 3">
            <a:extLst>
              <a:ext uri="{FF2B5EF4-FFF2-40B4-BE49-F238E27FC236}">
                <a16:creationId xmlns:a16="http://schemas.microsoft.com/office/drawing/2014/main" id="{4E3027C7-15C3-61C1-F47D-E05DC4C0D397}"/>
              </a:ext>
            </a:extLst>
          </p:cNvPr>
          <p:cNvSpPr>
            <a:spLocks noGrp="1"/>
          </p:cNvSpPr>
          <p:nvPr>
            <p:ph type="dt" sz="half" idx="10"/>
          </p:nvPr>
        </p:nvSpPr>
        <p:spPr/>
        <p:txBody>
          <a:bodyPr/>
          <a:lstStyle/>
          <a:p>
            <a:fld id="{0C065460-20E7-4544-B60B-28D5041E29B3}" type="datetime4">
              <a:rPr lang="nb-NO" smtClean="0"/>
              <a:pPr/>
              <a:t>6. juni 2023</a:t>
            </a:fld>
            <a:endParaRPr lang="nb-NO" dirty="0"/>
          </a:p>
        </p:txBody>
      </p:sp>
      <p:sp>
        <p:nvSpPr>
          <p:cNvPr id="3" name="Undertittel 2">
            <a:extLst>
              <a:ext uri="{FF2B5EF4-FFF2-40B4-BE49-F238E27FC236}">
                <a16:creationId xmlns:a16="http://schemas.microsoft.com/office/drawing/2014/main" id="{E4E0428F-1C08-0B3C-723D-C990F035CF87}"/>
              </a:ext>
            </a:extLst>
          </p:cNvPr>
          <p:cNvSpPr>
            <a:spLocks noGrp="1"/>
          </p:cNvSpPr>
          <p:nvPr>
            <p:ph type="subTitle" idx="4294967295"/>
          </p:nvPr>
        </p:nvSpPr>
        <p:spPr>
          <a:xfrm>
            <a:off x="1126109" y="2194389"/>
            <a:ext cx="5924885" cy="492125"/>
          </a:xfrm>
        </p:spPr>
        <p:txBody>
          <a:bodyPr>
            <a:normAutofit/>
          </a:bodyPr>
          <a:lstStyle/>
          <a:p>
            <a:pPr marL="0" indent="0">
              <a:buNone/>
            </a:pPr>
            <a:r>
              <a:rPr lang="nb-NO" sz="1600">
                <a:solidFill>
                  <a:schemeClr val="bg1"/>
                </a:solidFill>
                <a:latin typeface="Open Sans" pitchFamily="2" charset="0"/>
                <a:ea typeface="Open Sans" pitchFamily="2" charset="0"/>
                <a:cs typeface="Open Sans" pitchFamily="2" charset="0"/>
              </a:rPr>
              <a:t>Important messages sent directly to mobile telephones</a:t>
            </a:r>
            <a:endParaRPr lang="nb-NO" sz="1600" dirty="0">
              <a:solidFill>
                <a:schemeClr val="bg1"/>
              </a:solidFill>
              <a:latin typeface="Open Sans" pitchFamily="2" charset="0"/>
              <a:ea typeface="Open Sans" pitchFamily="2" charset="0"/>
              <a:cs typeface="Open Sans" pitchFamily="2" charset="0"/>
            </a:endParaRPr>
          </a:p>
        </p:txBody>
      </p:sp>
      <p:sp>
        <p:nvSpPr>
          <p:cNvPr id="2" name="Tittel 1">
            <a:extLst>
              <a:ext uri="{FF2B5EF4-FFF2-40B4-BE49-F238E27FC236}">
                <a16:creationId xmlns:a16="http://schemas.microsoft.com/office/drawing/2014/main" id="{C83FE1A9-F550-DD4B-1DC2-30E651071151}"/>
              </a:ext>
            </a:extLst>
          </p:cNvPr>
          <p:cNvSpPr>
            <a:spLocks noGrp="1"/>
          </p:cNvSpPr>
          <p:nvPr>
            <p:ph type="title" idx="4294967295"/>
          </p:nvPr>
        </p:nvSpPr>
        <p:spPr>
          <a:xfrm>
            <a:off x="1126109" y="1430116"/>
            <a:ext cx="6739785" cy="764273"/>
          </a:xfrm>
        </p:spPr>
        <p:txBody>
          <a:bodyPr>
            <a:normAutofit/>
          </a:bodyPr>
          <a:lstStyle/>
          <a:p>
            <a:r>
              <a:rPr lang="nb-NO" sz="3400" b="1">
                <a:solidFill>
                  <a:schemeClr val="bg1"/>
                </a:solidFill>
                <a:latin typeface="Open Sans" pitchFamily="2" charset="0"/>
                <a:ea typeface="Open Sans" pitchFamily="2" charset="0"/>
                <a:cs typeface="Open Sans" pitchFamily="2" charset="0"/>
              </a:rPr>
              <a:t>Emergency Warning System</a:t>
            </a:r>
            <a:endParaRPr lang="nb-NO" sz="3400" b="1"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832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8B0C4ADC-345F-6A4D-ECA4-F2EBF55A8454}"/>
              </a:ext>
            </a:extLst>
          </p:cNvPr>
          <p:cNvPicPr>
            <a:picLocks noChangeAspect="1"/>
          </p:cNvPicPr>
          <p:nvPr/>
        </p:nvPicPr>
        <p:blipFill>
          <a:blip r:embed="rId4"/>
          <a:stretch>
            <a:fillRect/>
          </a:stretch>
        </p:blipFill>
        <p:spPr>
          <a:xfrm>
            <a:off x="0" y="1038976"/>
            <a:ext cx="9144000" cy="2905125"/>
          </a:xfrm>
          <a:prstGeom prst="rect">
            <a:avLst/>
          </a:prstGeom>
        </p:spPr>
      </p:pic>
      <p:pic>
        <p:nvPicPr>
          <p:cNvPr id="3" name="Bilde 2">
            <a:extLst>
              <a:ext uri="{FF2B5EF4-FFF2-40B4-BE49-F238E27FC236}">
                <a16:creationId xmlns:a16="http://schemas.microsoft.com/office/drawing/2014/main" id="{97AD9F5C-79DF-DF0E-1CAD-F27A77DC25AA}"/>
              </a:ext>
            </a:extLst>
          </p:cNvPr>
          <p:cNvPicPr>
            <a:picLocks noChangeAspect="1"/>
          </p:cNvPicPr>
          <p:nvPr/>
        </p:nvPicPr>
        <p:blipFill>
          <a:blip r:embed="rId5"/>
          <a:stretch>
            <a:fillRect/>
          </a:stretch>
        </p:blipFill>
        <p:spPr>
          <a:xfrm>
            <a:off x="195072" y="3251839"/>
            <a:ext cx="8577072" cy="686166"/>
          </a:xfrm>
          <a:prstGeom prst="rect">
            <a:avLst/>
          </a:prstGeom>
        </p:spPr>
      </p:pic>
    </p:spTree>
    <p:extLst>
      <p:ext uri="{BB962C8B-B14F-4D97-AF65-F5344CB8AC3E}">
        <p14:creationId xmlns:p14="http://schemas.microsoft.com/office/powerpoint/2010/main" val="181406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67EFC4E1-8D7F-4E0C-504A-79B49303E6A9}"/>
              </a:ext>
            </a:extLst>
          </p:cNvPr>
          <p:cNvPicPr>
            <a:picLocks noChangeAspect="1"/>
          </p:cNvPicPr>
          <p:nvPr/>
        </p:nvPicPr>
        <p:blipFill>
          <a:blip r:embed="rId4"/>
          <a:stretch>
            <a:fillRect/>
          </a:stretch>
        </p:blipFill>
        <p:spPr>
          <a:xfrm>
            <a:off x="0" y="1065990"/>
            <a:ext cx="9144000" cy="2878111"/>
          </a:xfrm>
          <a:prstGeom prst="rect">
            <a:avLst/>
          </a:prstGeom>
        </p:spPr>
      </p:pic>
      <p:pic>
        <p:nvPicPr>
          <p:cNvPr id="3" name="Bilde 2">
            <a:extLst>
              <a:ext uri="{FF2B5EF4-FFF2-40B4-BE49-F238E27FC236}">
                <a16:creationId xmlns:a16="http://schemas.microsoft.com/office/drawing/2014/main" id="{8EB219AD-521D-34C7-C340-8FF111D8AEFA}"/>
              </a:ext>
            </a:extLst>
          </p:cNvPr>
          <p:cNvPicPr>
            <a:picLocks noChangeAspect="1"/>
          </p:cNvPicPr>
          <p:nvPr/>
        </p:nvPicPr>
        <p:blipFill>
          <a:blip r:embed="rId5"/>
          <a:stretch>
            <a:fillRect/>
          </a:stretch>
        </p:blipFill>
        <p:spPr>
          <a:xfrm>
            <a:off x="158496" y="3249565"/>
            <a:ext cx="8625840" cy="656173"/>
          </a:xfrm>
          <a:prstGeom prst="rect">
            <a:avLst/>
          </a:prstGeom>
        </p:spPr>
      </p:pic>
    </p:spTree>
    <p:extLst>
      <p:ext uri="{BB962C8B-B14F-4D97-AF65-F5344CB8AC3E}">
        <p14:creationId xmlns:p14="http://schemas.microsoft.com/office/powerpoint/2010/main" val="19025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458493"/>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F5F09591-FB7B-3A3F-BC8B-DD0F2DC04822}"/>
              </a:ext>
            </a:extLst>
          </p:cNvPr>
          <p:cNvPicPr>
            <a:picLocks noChangeAspect="1"/>
          </p:cNvPicPr>
          <p:nvPr/>
        </p:nvPicPr>
        <p:blipFill>
          <a:blip r:embed="rId4"/>
          <a:stretch>
            <a:fillRect/>
          </a:stretch>
        </p:blipFill>
        <p:spPr>
          <a:xfrm>
            <a:off x="41190" y="773591"/>
            <a:ext cx="9144000" cy="3211700"/>
          </a:xfrm>
          <a:prstGeom prst="rect">
            <a:avLst/>
          </a:prstGeom>
        </p:spPr>
      </p:pic>
      <p:pic>
        <p:nvPicPr>
          <p:cNvPr id="3" name="Bilde 2">
            <a:extLst>
              <a:ext uri="{FF2B5EF4-FFF2-40B4-BE49-F238E27FC236}">
                <a16:creationId xmlns:a16="http://schemas.microsoft.com/office/drawing/2014/main" id="{E8FD8490-0D5A-99FD-B3BA-044A514CF29D}"/>
              </a:ext>
            </a:extLst>
          </p:cNvPr>
          <p:cNvPicPr>
            <a:picLocks noChangeAspect="1"/>
          </p:cNvPicPr>
          <p:nvPr/>
        </p:nvPicPr>
        <p:blipFill>
          <a:blip r:embed="rId5"/>
          <a:stretch>
            <a:fillRect/>
          </a:stretch>
        </p:blipFill>
        <p:spPr>
          <a:xfrm>
            <a:off x="188976" y="3218711"/>
            <a:ext cx="8564880" cy="848265"/>
          </a:xfrm>
          <a:prstGeom prst="rect">
            <a:avLst/>
          </a:prstGeom>
        </p:spPr>
      </p:pic>
    </p:spTree>
    <p:extLst>
      <p:ext uri="{BB962C8B-B14F-4D97-AF65-F5344CB8AC3E}">
        <p14:creationId xmlns:p14="http://schemas.microsoft.com/office/powerpoint/2010/main" val="30916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1CC83B-6EDC-4ADD-2BA0-DF3725F30127}"/>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innhold 2">
            <a:extLst>
              <a:ext uri="{FF2B5EF4-FFF2-40B4-BE49-F238E27FC236}">
                <a16:creationId xmlns:a16="http://schemas.microsoft.com/office/drawing/2014/main" id="{55DE6805-69D8-F53D-B8F8-32520BEA3D0D}"/>
              </a:ext>
            </a:extLst>
          </p:cNvPr>
          <p:cNvSpPr txBox="1">
            <a:spLocks/>
          </p:cNvSpPr>
          <p:nvPr/>
        </p:nvSpPr>
        <p:spPr>
          <a:xfrm>
            <a:off x="731761" y="1400962"/>
            <a:ext cx="4655248" cy="3196205"/>
          </a:xfrm>
          <a:prstGeom prst="rect">
            <a:avLst/>
          </a:prstGeom>
        </p:spPr>
        <p:txBody>
          <a:bodyPr>
            <a:normAutofit fontScale="77500" lnSpcReduction="20000"/>
          </a:bodyPr>
          <a:lstStyle>
            <a:lvl1pPr marL="251958" indent="-251958" algn="l" defTabSz="914246" rtl="0" eaLnBrk="1" latinLnBrk="0" hangingPunct="1">
              <a:spcBef>
                <a:spcPct val="20000"/>
              </a:spcBef>
              <a:buClr>
                <a:srgbClr val="FF5600"/>
              </a:buClr>
              <a:buFont typeface="Symbol" panose="05050102010706020507" pitchFamily="18" charset="2"/>
              <a:buChar char="·"/>
              <a:defRPr sz="2000" kern="1200">
                <a:solidFill>
                  <a:schemeClr val="tx1"/>
                </a:solidFill>
                <a:latin typeface="+mn-lt"/>
                <a:ea typeface="+mn-ea"/>
                <a:cs typeface="+mn-cs"/>
              </a:defRPr>
            </a:lvl1pPr>
            <a:lvl2pPr marL="742824" indent="-285702" algn="l" defTabSz="914246" rtl="0" eaLnBrk="1" latinLnBrk="0" hangingPunct="1">
              <a:spcBef>
                <a:spcPct val="20000"/>
              </a:spcBef>
              <a:buFont typeface="Arial" panose="020B0604020202020204" pitchFamily="34" charset="0"/>
              <a:buChar char="–"/>
              <a:defRPr sz="1800" kern="1200">
                <a:solidFill>
                  <a:srgbClr val="4F4F4F"/>
                </a:solidFill>
                <a:latin typeface="+mn-lt"/>
                <a:ea typeface="+mn-ea"/>
                <a:cs typeface="+mn-cs"/>
              </a:defRPr>
            </a:lvl2pPr>
            <a:lvl3pPr marL="1142807" indent="-228562" algn="l" defTabSz="914246" rtl="0" eaLnBrk="1" latinLnBrk="0" hangingPunct="1">
              <a:spcBef>
                <a:spcPct val="20000"/>
              </a:spcBef>
              <a:buFont typeface="Arial" panose="020B0604020202020204" pitchFamily="34" charset="0"/>
              <a:buChar char="•"/>
              <a:defRPr sz="1600" kern="1200">
                <a:solidFill>
                  <a:srgbClr val="4F4F4F"/>
                </a:solidFill>
                <a:latin typeface="+mn-lt"/>
                <a:ea typeface="+mn-ea"/>
                <a:cs typeface="+mn-cs"/>
              </a:defRPr>
            </a:lvl3pPr>
            <a:lvl4pPr marL="1599930"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4pPr>
            <a:lvl5pPr marL="2057052"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5pPr>
            <a:lvl6pPr marL="2514175"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8"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21"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4"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Clr>
                <a:schemeClr val="accent5"/>
              </a:buClr>
              <a:buNone/>
            </a:pPr>
            <a:r>
              <a:rPr lang="nb-NO" sz="1700" b="1" dirty="0">
                <a:solidFill>
                  <a:schemeClr val="tx1"/>
                </a:solidFill>
                <a:latin typeface="Open Sans" pitchFamily="2" charset="0"/>
                <a:ea typeface="Open Sans" pitchFamily="2" charset="0"/>
                <a:cs typeface="Open Sans" pitchFamily="2" charset="0"/>
              </a:rPr>
              <a:t>The </a:t>
            </a:r>
            <a:r>
              <a:rPr lang="nb-NO" sz="1700" b="1" dirty="0" err="1">
                <a:solidFill>
                  <a:schemeClr val="tx1"/>
                </a:solidFill>
                <a:latin typeface="Open Sans" pitchFamily="2" charset="0"/>
                <a:ea typeface="Open Sans" pitchFamily="2" charset="0"/>
                <a:cs typeface="Open Sans" pitchFamily="2" charset="0"/>
              </a:rPr>
              <a:t>following</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happens</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when</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you</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receive</a:t>
            </a:r>
            <a:r>
              <a:rPr lang="nb-NO" sz="1700" b="1" dirty="0">
                <a:solidFill>
                  <a:schemeClr val="tx1"/>
                </a:solidFill>
                <a:latin typeface="Open Sans" pitchFamily="2" charset="0"/>
                <a:ea typeface="Open Sans" pitchFamily="2" charset="0"/>
                <a:cs typeface="Open Sans" pitchFamily="2" charset="0"/>
              </a:rPr>
              <a:t> an </a:t>
            </a:r>
            <a:r>
              <a:rPr lang="nb-NO" sz="1700" b="1" dirty="0" err="1">
                <a:solidFill>
                  <a:schemeClr val="tx1"/>
                </a:solidFill>
                <a:latin typeface="Open Sans" pitchFamily="2" charset="0"/>
                <a:ea typeface="Open Sans" pitchFamily="2" charset="0"/>
                <a:cs typeface="Open Sans" pitchFamily="2" charset="0"/>
              </a:rPr>
              <a:t>Emergency</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Warning</a:t>
            </a:r>
            <a:r>
              <a:rPr lang="nb-NO" sz="1700" b="1" dirty="0">
                <a:solidFill>
                  <a:schemeClr val="tx1"/>
                </a:solidFill>
                <a:latin typeface="Open Sans" pitchFamily="2" charset="0"/>
                <a:ea typeface="Open Sans" pitchFamily="2" charset="0"/>
                <a:cs typeface="Open Sans" pitchFamily="2" charset="0"/>
              </a:rPr>
              <a:t>:</a:t>
            </a:r>
          </a:p>
          <a:p>
            <a:pPr>
              <a:buClr>
                <a:schemeClr val="accent5"/>
              </a:buClr>
              <a:buFont typeface="Arial" panose="020B0604020202020204" pitchFamily="34" charset="0"/>
              <a:buChar char="•"/>
            </a:pP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Your </a:t>
            </a:r>
            <a:r>
              <a:rPr lang="nb-NO" sz="1700" dirty="0" err="1">
                <a:solidFill>
                  <a:schemeClr val="tx1"/>
                </a:solidFill>
                <a:latin typeface="Open Sans" pitchFamily="2" charset="0"/>
                <a:ea typeface="Open Sans" pitchFamily="2" charset="0"/>
                <a:cs typeface="Open Sans" pitchFamily="2" charset="0"/>
              </a:rPr>
              <a:t>telephone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will</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vibrate</a:t>
            </a:r>
            <a:r>
              <a:rPr lang="nb-NO" sz="1700" dirty="0">
                <a:solidFill>
                  <a:schemeClr val="tx1"/>
                </a:solidFill>
                <a:latin typeface="Open Sans" pitchFamily="2" charset="0"/>
                <a:ea typeface="Open Sans" pitchFamily="2" charset="0"/>
                <a:cs typeface="Open Sans" pitchFamily="2" charset="0"/>
              </a:rPr>
              <a:t> and play a </a:t>
            </a:r>
            <a:r>
              <a:rPr lang="nb-NO" sz="1700" dirty="0" err="1">
                <a:solidFill>
                  <a:schemeClr val="tx1"/>
                </a:solidFill>
                <a:latin typeface="Open Sans" pitchFamily="2" charset="0"/>
                <a:ea typeface="Open Sans" pitchFamily="2" charset="0"/>
                <a:cs typeface="Open Sans" pitchFamily="2" charset="0"/>
              </a:rPr>
              <a:t>loud</a:t>
            </a:r>
            <a:r>
              <a:rPr lang="nb-NO" sz="1700" dirty="0">
                <a:solidFill>
                  <a:schemeClr val="tx1"/>
                </a:solidFill>
                <a:latin typeface="Open Sans" pitchFamily="2" charset="0"/>
                <a:ea typeface="Open Sans" pitchFamily="2" charset="0"/>
                <a:cs typeface="Open Sans" pitchFamily="2" charset="0"/>
              </a:rPr>
              <a:t>, siren-like sound</a:t>
            </a:r>
          </a:p>
          <a:p>
            <a:pPr>
              <a:lnSpc>
                <a:spcPts val="1500"/>
              </a:lnSpc>
              <a:spcBef>
                <a:spcPts val="200"/>
              </a:spcBef>
              <a:buClr>
                <a:schemeClr val="accent5"/>
              </a:buClr>
              <a:buFont typeface="Arial" panose="020B0604020202020204" pitchFamily="34" charset="0"/>
              <a:buChar char="•"/>
            </a:pP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Your screen </a:t>
            </a:r>
            <a:r>
              <a:rPr lang="nb-NO" sz="1700" dirty="0" err="1">
                <a:solidFill>
                  <a:schemeClr val="tx1"/>
                </a:solidFill>
                <a:latin typeface="Open Sans" pitchFamily="2" charset="0"/>
                <a:ea typeface="Open Sans" pitchFamily="2" charset="0"/>
                <a:cs typeface="Open Sans" pitchFamily="2" charset="0"/>
              </a:rPr>
              <a:t>will</a:t>
            </a:r>
            <a:r>
              <a:rPr lang="nb-NO" sz="1700" dirty="0">
                <a:solidFill>
                  <a:schemeClr val="tx1"/>
                </a:solidFill>
                <a:latin typeface="Open Sans" pitchFamily="2" charset="0"/>
                <a:ea typeface="Open Sans" pitchFamily="2" charset="0"/>
                <a:cs typeface="Open Sans" pitchFamily="2" charset="0"/>
              </a:rPr>
              <a:t> display a </a:t>
            </a:r>
            <a:r>
              <a:rPr lang="nb-NO" sz="1700" dirty="0" err="1">
                <a:solidFill>
                  <a:schemeClr val="tx1"/>
                </a:solidFill>
                <a:latin typeface="Open Sans" pitchFamily="2" charset="0"/>
                <a:ea typeface="Open Sans" pitchFamily="2" charset="0"/>
                <a:cs typeface="Open Sans" pitchFamily="2" charset="0"/>
              </a:rPr>
              <a:t>short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text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message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informing</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of </a:t>
            </a:r>
            <a:r>
              <a:rPr lang="nb-NO" sz="1700" dirty="0" err="1">
                <a:solidFill>
                  <a:schemeClr val="tx1"/>
                </a:solidFill>
                <a:latin typeface="Open Sans" pitchFamily="2" charset="0"/>
                <a:ea typeface="Open Sans" pitchFamily="2" charset="0"/>
                <a:cs typeface="Open Sans" pitchFamily="2" charset="0"/>
              </a:rPr>
              <a:t>what</a:t>
            </a:r>
            <a:r>
              <a:rPr lang="nb-NO" sz="1700" dirty="0">
                <a:solidFill>
                  <a:schemeClr val="tx1"/>
                </a:solidFill>
                <a:latin typeface="Open Sans" pitchFamily="2" charset="0"/>
                <a:ea typeface="Open Sans" pitchFamily="2" charset="0"/>
                <a:cs typeface="Open Sans" pitchFamily="2" charset="0"/>
              </a:rPr>
              <a:t> is happening and </a:t>
            </a:r>
            <a:r>
              <a:rPr lang="nb-NO" sz="1700" dirty="0" err="1">
                <a:solidFill>
                  <a:schemeClr val="tx1"/>
                </a:solidFill>
                <a:latin typeface="Open Sans" pitchFamily="2" charset="0"/>
                <a:ea typeface="Open Sans" pitchFamily="2" charset="0"/>
                <a:cs typeface="Open Sans" pitchFamily="2" charset="0"/>
              </a:rPr>
              <a:t>what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should</a:t>
            </a:r>
            <a:r>
              <a:rPr lang="nb-NO" sz="1700" dirty="0">
                <a:solidFill>
                  <a:schemeClr val="tx1"/>
                </a:solidFill>
                <a:latin typeface="Open Sans" pitchFamily="2" charset="0"/>
                <a:ea typeface="Open Sans" pitchFamily="2" charset="0"/>
                <a:cs typeface="Open Sans" pitchFamily="2" charset="0"/>
              </a:rPr>
              <a:t> do</a:t>
            </a:r>
          </a:p>
          <a:p>
            <a:pPr marL="0" indent="0">
              <a:lnSpc>
                <a:spcPts val="1500"/>
              </a:lnSpc>
              <a:spcBef>
                <a:spcPts val="200"/>
              </a:spcBef>
              <a:buClr>
                <a:schemeClr val="accent5"/>
              </a:buClr>
              <a:buNone/>
            </a:pPr>
            <a:endParaRPr lang="nb-NO" sz="1700" dirty="0">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The </a:t>
            </a:r>
            <a:r>
              <a:rPr lang="nb-NO" sz="1700" dirty="0" err="1">
                <a:solidFill>
                  <a:schemeClr val="tx1"/>
                </a:solidFill>
                <a:latin typeface="Open Sans" pitchFamily="2" charset="0"/>
                <a:ea typeface="Open Sans" pitchFamily="2" charset="0"/>
                <a:cs typeface="Open Sans" pitchFamily="2" charset="0"/>
              </a:rPr>
              <a:t>text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does</a:t>
            </a:r>
            <a:r>
              <a:rPr lang="nb-NO" sz="1700" dirty="0">
                <a:solidFill>
                  <a:schemeClr val="tx1"/>
                </a:solidFill>
                <a:latin typeface="Open Sans" pitchFamily="2" charset="0"/>
                <a:ea typeface="Open Sans" pitchFamily="2" charset="0"/>
                <a:cs typeface="Open Sans" pitchFamily="2" charset="0"/>
              </a:rPr>
              <a:t> not </a:t>
            </a:r>
            <a:r>
              <a:rPr lang="nb-NO" sz="1700" dirty="0" err="1">
                <a:solidFill>
                  <a:schemeClr val="tx1"/>
                </a:solidFill>
                <a:latin typeface="Open Sans" pitchFamily="2" charset="0"/>
                <a:ea typeface="Open Sans" pitchFamily="2" charset="0"/>
                <a:cs typeface="Open Sans" pitchFamily="2" charset="0"/>
              </a:rPr>
              <a:t>mean</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there</a:t>
            </a:r>
            <a:r>
              <a:rPr lang="nb-NO" sz="1700" dirty="0">
                <a:solidFill>
                  <a:schemeClr val="tx1"/>
                </a:solidFill>
                <a:latin typeface="Open Sans" pitchFamily="2" charset="0"/>
                <a:ea typeface="Open Sans" pitchFamily="2" charset="0"/>
                <a:cs typeface="Open Sans" pitchFamily="2" charset="0"/>
              </a:rPr>
              <a:t> is </a:t>
            </a:r>
            <a:r>
              <a:rPr lang="nb-NO" sz="1700" dirty="0" err="1">
                <a:solidFill>
                  <a:schemeClr val="tx1"/>
                </a:solidFill>
                <a:latin typeface="Open Sans" pitchFamily="2" charset="0"/>
                <a:ea typeface="Open Sans" pitchFamily="2" charset="0"/>
                <a:cs typeface="Open Sans" pitchFamily="2" charset="0"/>
              </a:rPr>
              <a:t>any</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danger</a:t>
            </a:r>
            <a:r>
              <a:rPr lang="nb-NO" sz="1700" dirty="0">
                <a:solidFill>
                  <a:schemeClr val="tx1"/>
                </a:solidFill>
                <a:latin typeface="Open Sans" pitchFamily="2" charset="0"/>
                <a:ea typeface="Open Sans" pitchFamily="2" charset="0"/>
                <a:cs typeface="Open Sans" pitchFamily="2" charset="0"/>
              </a:rPr>
              <a:t> – </a:t>
            </a:r>
            <a:r>
              <a:rPr lang="nb-NO" sz="1700" dirty="0" err="1">
                <a:solidFill>
                  <a:schemeClr val="tx1"/>
                </a:solidFill>
                <a:latin typeface="Open Sans" pitchFamily="2" charset="0"/>
                <a:ea typeface="Open Sans" pitchFamily="2" charset="0"/>
                <a:cs typeface="Open Sans" pitchFamily="2" charset="0"/>
              </a:rPr>
              <a:t>we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are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only</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checking</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that</a:t>
            </a:r>
            <a:r>
              <a:rPr lang="nb-NO" sz="1700" dirty="0">
                <a:solidFill>
                  <a:schemeClr val="tx1"/>
                </a:solidFill>
                <a:latin typeface="Open Sans" pitchFamily="2" charset="0"/>
                <a:ea typeface="Open Sans" pitchFamily="2" charset="0"/>
                <a:cs typeface="Open Sans" pitchFamily="2" charset="0"/>
              </a:rPr>
              <a:t> the system </a:t>
            </a:r>
            <a:r>
              <a:rPr lang="nb-NO" sz="1700" dirty="0" err="1">
                <a:solidFill>
                  <a:schemeClr val="tx1"/>
                </a:solidFill>
                <a:latin typeface="Open Sans" pitchFamily="2" charset="0"/>
                <a:ea typeface="Open Sans" pitchFamily="2" charset="0"/>
                <a:cs typeface="Open Sans" pitchFamily="2" charset="0"/>
              </a:rPr>
              <a:t>functions</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properly</a:t>
            </a: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endParaRPr lang="nb-NO" sz="1700" dirty="0">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If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do not </a:t>
            </a:r>
            <a:r>
              <a:rPr lang="nb-NO" sz="1700" dirty="0" err="1">
                <a:solidFill>
                  <a:schemeClr val="tx1"/>
                </a:solidFill>
                <a:latin typeface="Open Sans" pitchFamily="2" charset="0"/>
                <a:ea typeface="Open Sans" pitchFamily="2" charset="0"/>
                <a:cs typeface="Open Sans" pitchFamily="2" charset="0"/>
              </a:rPr>
              <a:t>want</a:t>
            </a:r>
            <a:r>
              <a:rPr lang="nb-NO" sz="1700" dirty="0">
                <a:solidFill>
                  <a:schemeClr val="tx1"/>
                </a:solidFill>
                <a:latin typeface="Open Sans" pitchFamily="2" charset="0"/>
                <a:ea typeface="Open Sans" pitchFamily="2" charset="0"/>
                <a:cs typeface="Open Sans" pitchFamily="2" charset="0"/>
              </a:rPr>
              <a:t> to </a:t>
            </a:r>
            <a:r>
              <a:rPr lang="nb-NO" sz="1700" dirty="0" err="1">
                <a:solidFill>
                  <a:schemeClr val="tx1"/>
                </a:solidFill>
                <a:latin typeface="Open Sans" pitchFamily="2" charset="0"/>
                <a:ea typeface="Open Sans" pitchFamily="2" charset="0"/>
                <a:cs typeface="Open Sans" pitchFamily="2" charset="0"/>
              </a:rPr>
              <a:t>receive</a:t>
            </a:r>
            <a:r>
              <a:rPr lang="nb-NO" sz="1700" dirty="0">
                <a:solidFill>
                  <a:schemeClr val="tx1"/>
                </a:solidFill>
                <a:latin typeface="Open Sans" pitchFamily="2" charset="0"/>
                <a:ea typeface="Open Sans" pitchFamily="2" charset="0"/>
                <a:cs typeface="Open Sans" pitchFamily="2" charset="0"/>
              </a:rPr>
              <a:t> the test,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must </a:t>
            </a:r>
            <a:r>
              <a:rPr lang="nb-NO" sz="1700" dirty="0" err="1">
                <a:solidFill>
                  <a:schemeClr val="tx1"/>
                </a:solidFill>
                <a:latin typeface="Open Sans" pitchFamily="2" charset="0"/>
                <a:ea typeface="Open Sans" pitchFamily="2" charset="0"/>
                <a:cs typeface="Open Sans" pitchFamily="2" charset="0"/>
              </a:rPr>
              <a:t>switch</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off</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your</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telephone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before</a:t>
            </a:r>
            <a:r>
              <a:rPr lang="nb-NO" sz="1700" dirty="0">
                <a:solidFill>
                  <a:schemeClr val="tx1"/>
                </a:solidFill>
                <a:latin typeface="Open Sans" pitchFamily="2" charset="0"/>
                <a:ea typeface="Open Sans" pitchFamily="2" charset="0"/>
                <a:cs typeface="Open Sans" pitchFamily="2" charset="0"/>
              </a:rPr>
              <a:t> 14 June </a:t>
            </a:r>
            <a:r>
              <a:rPr lang="nb-NO" sz="1700">
                <a:solidFill>
                  <a:schemeClr val="tx1"/>
                </a:solidFill>
                <a:latin typeface="Open Sans" pitchFamily="2" charset="0"/>
                <a:ea typeface="Open Sans" pitchFamily="2" charset="0"/>
                <a:cs typeface="Open Sans" pitchFamily="2" charset="0"/>
              </a:rPr>
              <a:t>at 12:00</a:t>
            </a:r>
            <a:endParaRPr lang="nb-NO" sz="1700" dirty="0">
              <a:solidFill>
                <a:schemeClr val="tx1"/>
              </a:solidFill>
              <a:latin typeface="Open Sans" pitchFamily="2" charset="0"/>
              <a:ea typeface="Open Sans" pitchFamily="2" charset="0"/>
              <a:cs typeface="Open Sans" pitchFamily="2" charset="0"/>
            </a:endParaRPr>
          </a:p>
          <a:p>
            <a:pPr>
              <a:buClr>
                <a:schemeClr val="accent5"/>
              </a:buClr>
              <a:buFont typeface="Arial" panose="020B0604020202020204" pitchFamily="34" charset="0"/>
              <a:buChar char="•"/>
            </a:pPr>
            <a:endParaRPr lang="nb-NO" dirty="0">
              <a:latin typeface="Open Sans" pitchFamily="2" charset="0"/>
              <a:ea typeface="Open Sans" pitchFamily="2" charset="0"/>
              <a:cs typeface="Open Sans" pitchFamily="2" charset="0"/>
            </a:endParaRPr>
          </a:p>
          <a:p>
            <a:endParaRPr lang="nb-NO" dirty="0"/>
          </a:p>
          <a:p>
            <a:endParaRPr lang="nb-NO" i="1" dirty="0"/>
          </a:p>
        </p:txBody>
      </p:sp>
      <p:sp>
        <p:nvSpPr>
          <p:cNvPr id="15" name="Tittel 1">
            <a:extLst>
              <a:ext uri="{FF2B5EF4-FFF2-40B4-BE49-F238E27FC236}">
                <a16:creationId xmlns:a16="http://schemas.microsoft.com/office/drawing/2014/main" id="{0008F7BF-D13C-8A17-9640-2043692E4669}"/>
              </a:ext>
            </a:extLst>
          </p:cNvPr>
          <p:cNvSpPr txBox="1">
            <a:spLocks/>
          </p:cNvSpPr>
          <p:nvPr/>
        </p:nvSpPr>
        <p:spPr>
          <a:xfrm>
            <a:off x="731762" y="385658"/>
            <a:ext cx="4655248" cy="773972"/>
          </a:xfrm>
          <a:prstGeom prst="rect">
            <a:avLst/>
          </a:prstGeom>
        </p:spPr>
        <p:txBody>
          <a:bodyPr>
            <a:noAutofit/>
          </a:bodyPr>
          <a:lstStyle>
            <a:lvl1pPr algn="l" defTabSz="914246" rtl="0" eaLnBrk="1" latinLnBrk="0" hangingPunct="1">
              <a:spcBef>
                <a:spcPct val="0"/>
              </a:spcBef>
              <a:buNone/>
              <a:defRPr sz="3000" kern="1200">
                <a:solidFill>
                  <a:srgbClr val="FF5600"/>
                </a:solidFill>
                <a:latin typeface="+mj-lt"/>
                <a:ea typeface="+mj-ea"/>
                <a:cs typeface="+mj-cs"/>
              </a:defRPr>
            </a:lvl1pPr>
          </a:lstStyle>
          <a:p>
            <a:pPr algn="ctr"/>
            <a:r>
              <a:rPr lang="nb-NO" sz="2400" b="1">
                <a:solidFill>
                  <a:srgbClr val="586172"/>
                </a:solidFill>
                <a:latin typeface="Open Sans" pitchFamily="2" charset="0"/>
                <a:ea typeface="Open Sans" pitchFamily="2" charset="0"/>
                <a:cs typeface="Open Sans" pitchFamily="2" charset="0"/>
              </a:rPr>
              <a:t>Test on Wednesday 14 June</a:t>
            </a:r>
            <a:br>
              <a:rPr lang="nb-NO" sz="2400" b="1">
                <a:solidFill>
                  <a:srgbClr val="586172"/>
                </a:solidFill>
                <a:latin typeface="Open Sans" pitchFamily="2" charset="0"/>
                <a:ea typeface="Open Sans" pitchFamily="2" charset="0"/>
                <a:cs typeface="Open Sans" pitchFamily="2" charset="0"/>
              </a:rPr>
            </a:br>
            <a:r>
              <a:rPr lang="nb-NO" sz="2400" b="1">
                <a:solidFill>
                  <a:srgbClr val="586172"/>
                </a:solidFill>
                <a:latin typeface="Open Sans" pitchFamily="2" charset="0"/>
                <a:ea typeface="Open Sans" pitchFamily="2" charset="0"/>
                <a:cs typeface="Open Sans" pitchFamily="2" charset="0"/>
              </a:rPr>
              <a:t>at </a:t>
            </a:r>
            <a:r>
              <a:rPr lang="nb-NO" sz="2400" b="1" dirty="0">
                <a:solidFill>
                  <a:srgbClr val="586172"/>
                </a:solidFill>
                <a:latin typeface="Open Sans" pitchFamily="2" charset="0"/>
                <a:ea typeface="Open Sans" pitchFamily="2" charset="0"/>
                <a:cs typeface="Open Sans" pitchFamily="2" charset="0"/>
              </a:rPr>
              <a:t>12:00</a:t>
            </a:r>
          </a:p>
        </p:txBody>
      </p:sp>
      <p:pic>
        <p:nvPicPr>
          <p:cNvPr id="6" name="Bilde 5" descr="Et bilde som inneholder Bærbar kommunikasjonsenhet, duppeditt, Mobiltelefon, Kommunikasjonsenhet">
            <a:extLst>
              <a:ext uri="{FF2B5EF4-FFF2-40B4-BE49-F238E27FC236}">
                <a16:creationId xmlns:a16="http://schemas.microsoft.com/office/drawing/2014/main" id="{CB1E481A-9B49-79A1-E7A8-13BAB54A06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46" t="2040" r="23929"/>
          <a:stretch/>
        </p:blipFill>
        <p:spPr>
          <a:xfrm>
            <a:off x="5930546" y="494971"/>
            <a:ext cx="3213454" cy="4153558"/>
          </a:xfrm>
          <a:prstGeom prst="rect">
            <a:avLst/>
          </a:prstGeom>
        </p:spPr>
      </p:pic>
    </p:spTree>
    <p:extLst>
      <p:ext uri="{BB962C8B-B14F-4D97-AF65-F5344CB8AC3E}">
        <p14:creationId xmlns:p14="http://schemas.microsoft.com/office/powerpoint/2010/main" val="753749121"/>
      </p:ext>
    </p:extLst>
  </p:cSld>
  <p:clrMapOvr>
    <a:masterClrMapping/>
  </p:clrMapOvr>
</p:sld>
</file>

<file path=ppt/theme/theme1.xml><?xml version="1.0" encoding="utf-8"?>
<a:theme xmlns:a="http://schemas.openxmlformats.org/drawingml/2006/main" name="DSB_mal_12-06-14">
  <a:themeElements>
    <a:clrScheme name="DSB">
      <a:dk1>
        <a:sysClr val="windowText" lastClr="000000"/>
      </a:dk1>
      <a:lt1>
        <a:sysClr val="window" lastClr="FFFFFF"/>
      </a:lt1>
      <a:dk2>
        <a:srgbClr val="FF5600"/>
      </a:dk2>
      <a:lt2>
        <a:srgbClr val="DBDBDB"/>
      </a:lt2>
      <a:accent1>
        <a:srgbClr val="FF5600"/>
      </a:accent1>
      <a:accent2>
        <a:srgbClr val="4F4F4F"/>
      </a:accent2>
      <a:accent3>
        <a:srgbClr val="91C2AD"/>
      </a:accent3>
      <a:accent4>
        <a:srgbClr val="B55998"/>
      </a:accent4>
      <a:accent5>
        <a:srgbClr val="4A6C81"/>
      </a:accent5>
      <a:accent6>
        <a:srgbClr val="D1697D"/>
      </a:accent6>
      <a:hlink>
        <a:srgbClr val="0000FF"/>
      </a:hlink>
      <a:folHlink>
        <a:srgbClr val="800080"/>
      </a:folHlink>
    </a:clrScheme>
    <a:fontScheme name="Egendefinert 2">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56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1">
      <a:srgbClr val="128396"/>
    </a:custClr>
    <a:custClr name="#2">
      <a:srgbClr val="F0CB66"/>
    </a:custClr>
    <a:custClr name="#3">
      <a:srgbClr val="14B28E"/>
    </a:custClr>
  </a:custClrLst>
  <a:extLst>
    <a:ext uri="{05A4C25C-085E-4340-85A3-A5531E510DB2}">
      <thm15:themeFamily xmlns:thm15="http://schemas.microsoft.com/office/thememl/2012/main" name="dsb_2015_16-9.potx" id="{37E7048A-28C0-40D4-86EA-7E19057259AD}" vid="{A58E8BA6-DE1F-4F29-9B85-1D5569E06E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95C2F4BA5EE404389B46D885E0BCF83" ma:contentTypeVersion="4" ma:contentTypeDescription="Opprett et nytt dokument." ma:contentTypeScope="" ma:versionID="0a8b889d42a06d0c1b8f8a7f10cb0789">
  <xsd:schema xmlns:xsd="http://www.w3.org/2001/XMLSchema" xmlns:xs="http://www.w3.org/2001/XMLSchema" xmlns:p="http://schemas.microsoft.com/office/2006/metadata/properties" xmlns:ns2="3228a974-990b-4ce0-bbe6-11c9ced9f9fd" xmlns:ns3="83d7bc51-8cc2-427a-af9a-3b6e372f7735" targetNamespace="http://schemas.microsoft.com/office/2006/metadata/properties" ma:root="true" ma:fieldsID="6f25b618a95af65d2d6acd1cae09ef80" ns2:_="" ns3:_="">
    <xsd:import namespace="3228a974-990b-4ce0-bbe6-11c9ced9f9fd"/>
    <xsd:import namespace="83d7bc51-8cc2-427a-af9a-3b6e372f7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8a974-990b-4ce0-bbe6-11c9ced9f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d7bc51-8cc2-427a-af9a-3b6e372f773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4A74B4-6FF0-49AD-8DE3-E014EB3B15EA}">
  <ds:schemaRefs>
    <ds:schemaRef ds:uri="http://schemas.microsoft.com/sharepoint/v3/contenttype/forms"/>
  </ds:schemaRefs>
</ds:datastoreItem>
</file>

<file path=customXml/itemProps2.xml><?xml version="1.0" encoding="utf-8"?>
<ds:datastoreItem xmlns:ds="http://schemas.openxmlformats.org/officeDocument/2006/customXml" ds:itemID="{31270118-5583-4CC6-8A86-2F0BA0C05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8a974-990b-4ce0-bbe6-11c9ced9f9fd"/>
    <ds:schemaRef ds:uri="83d7bc51-8cc2-427a-af9a-3b6e372f7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552EA-F58D-4B3C-BA7F-0F6FC39C57E2}">
  <ds:schemaRefs>
    <ds:schemaRef ds:uri="http://www.w3.org/XML/1998/namespace"/>
    <ds:schemaRef ds:uri="http://purl.org/dc/terms/"/>
    <ds:schemaRef ds:uri="3228a974-990b-4ce0-bbe6-11c9ced9f9fd"/>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3d7bc51-8cc2-427a-af9a-3b6e372f77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Presentasjon DSB</Template>
  <TotalTime>1294</TotalTime>
  <Words>505</Words>
  <Application>Microsoft Office PowerPoint</Application>
  <PresentationFormat>Skjermfremvisning (16:9)</PresentationFormat>
  <Paragraphs>37</Paragraphs>
  <Slides>5</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Calibri</vt:lpstr>
      <vt:lpstr>Open Sans</vt:lpstr>
      <vt:lpstr>Rockwell</vt:lpstr>
      <vt:lpstr>Symbol</vt:lpstr>
      <vt:lpstr>DSB_mal_12-06-14</vt:lpstr>
      <vt:lpstr>Emergency Warning System</vt:lpstr>
      <vt:lpstr>PowerPoint-presentasjon</vt:lpstr>
      <vt:lpstr>PowerPoint-presentasjon</vt:lpstr>
      <vt:lpstr>PowerPoint-presentasjon</vt:lpstr>
      <vt:lpstr>PowerPoint-presentasjon</vt:lpstr>
    </vt:vector>
  </TitlesOfParts>
  <Company>Direktoratet for samfunnssikkerhet og beredskap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 befolkningsvarsling</dc:title>
  <dc:creator>Magnussen, Henriette</dc:creator>
  <dc:description>Template by addpoint.no</dc:description>
  <cp:lastModifiedBy>Aarum, Carl Thomas</cp:lastModifiedBy>
  <cp:revision>13</cp:revision>
  <cp:lastPrinted>2023-04-20T07:30:35Z</cp:lastPrinted>
  <dcterms:created xsi:type="dcterms:W3CDTF">2022-11-09T09:25:20Z</dcterms:created>
  <dcterms:modified xsi:type="dcterms:W3CDTF">2023-06-06T10:46:19Z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0x010100A95C2F4BA5EE404389B46D885E0BCF83</vt:lpwstr>
  </property>
</Properties>
</file>