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3328" autoAdjust="0"/>
  </p:normalViewPr>
  <p:slideViewPr>
    <p:cSldViewPr snapToGrid="0">
      <p:cViewPr varScale="1">
        <p:scale>
          <a:sx n="157" d="100"/>
          <a:sy n="157" d="100"/>
        </p:scale>
        <p:origin x="1860" y="132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Forslag til manus</a:t>
            </a:r>
          </a:p>
          <a:p>
            <a:r>
              <a:rPr lang="nb-NO" i="1" dirty="0"/>
              <a:t>I notatfeltet ligger et forslag til manus. Dette kan benyttes ved behov, men bør tilpasses </a:t>
            </a:r>
            <a:r>
              <a:rPr lang="nb-NO" i="1" dirty="0" err="1"/>
              <a:t>årstrinnet</a:t>
            </a:r>
            <a:r>
              <a:rPr lang="nb-NO" i="1" dirty="0"/>
              <a:t>. </a:t>
            </a:r>
          </a:p>
          <a:p>
            <a:endParaRPr lang="nb-NO" dirty="0"/>
          </a:p>
          <a:p>
            <a:r>
              <a:rPr lang="nb-NO" dirty="0"/>
              <a:t>I dag har vi fått en viktig melding fra Politiet og Sivilforsvaret. Vi skal snakke om Nødvarsel – et system som kan varsle nesten alle mobiltelefoner i Norge i løpet av noen sekunder hvis det skjer noe alvorlig.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Norge er et av de tryggeste landene i verden. Likevel kan det skje ulykker eller andre ting her som gjør at myndighetene, som for eksempel Politiet, trenger å varsle oss raskt.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Som her, hvor det ser ut til å være en ulykke på en fabrikk, som gjør at det kommer farlig røyk mot en by.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dirty="0"/>
              <a:t>Eventuelt: Hva tror dere har skjedd her? Her haster det å komme med en beskjed til de som bor i denne byen.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det skulle skje noe alvorlig, så kan Politiet eller Sivilforsvaret sende oss et nødvarsel på telefonen. Da vil alle nyere mobiltelefoner motta varselet i løpet av noen sekunder.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Telefonen vil spille av en høy lyd, og vibrere – selv om du har på lydløs. Meldinger kan også komme til noen nettbrett og smartklokker.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du skrur på flymodus eller slår telefonen helt av, så vil du ikke motta varselet.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vi får et nødvarsel på telefonen, så står det hva som skjer, og hva vi bør gjøre.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Da er viktig at vi leser varselet, og følger rådet. I denne byen får alle beskjed om å holde seg innendørs og lukke dører og vinduer på grunn av den farlige røyken.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Onsdag 14. juni skal dette systemet testes. Da får vi en test-melding, og vi trenger ikke gjøre noe.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Det kan kanskje være litt skremmende når så mange telefoner begynner å pipe høyt samtidig, men det er ikke farlig.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Det er litt som å sjekke at røykvarsleren virker. Det bråker, men det er betryggende å vite at systemet virker.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30. mai 2023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30.05.2023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30.05.2023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30. mai 2023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Viktige varsler rett på mobilen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Nødvarsel</a:t>
            </a: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0C4ADC-345F-6A4D-ECA4-F2EBF55A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976"/>
            <a:ext cx="9144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5990"/>
            <a:ext cx="9144000" cy="28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F09591-FB7B-3A3F-BC8B-DD0F2DC0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" y="773591"/>
            <a:ext cx="9144000" cy="32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nb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Dette skjer når du får et nødvarsel: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Telefonen vibrerer og spiller av en høy, </a:t>
            </a:r>
            <a:r>
              <a:rPr lang="nb-NO" sz="17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sireneaktig</a:t>
            </a: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lyd.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På skjermen kommer det en kort tekst som forteller deg hva som skjer og hva du bør gjøre. </a:t>
            </a:r>
          </a:p>
          <a:p>
            <a:pPr marL="0" indent="0">
              <a:buClr>
                <a:schemeClr val="accent5"/>
              </a:buClr>
              <a:buNone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Testen er ikke farlig, vi bare sjekker at systemet virker. 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Hvis du ikke vil ha testen, må du skru av telefonen før 14. juni kl. 12:00.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1" y="729607"/>
            <a:ext cx="6641191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 onsdag 14. juni </a:t>
            </a:r>
            <a:r>
              <a:rPr lang="nb-NO" sz="2400" b="1" dirty="0" err="1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kl</a:t>
            </a:r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12:00</a:t>
            </a: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1221</TotalTime>
  <Words>439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Nødvarsel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Aarum, Carl Thomas</cp:lastModifiedBy>
  <cp:revision>10</cp:revision>
  <cp:lastPrinted>2023-04-20T07:30:35Z</cp:lastPrinted>
  <dcterms:created xsi:type="dcterms:W3CDTF">2022-11-09T09:25:20Z</dcterms:created>
  <dcterms:modified xsi:type="dcterms:W3CDTF">2023-05-30T12:13:40Z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